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456A2-C8FB-45D4-BA09-113005A9F540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C2DED-00F7-44CF-BE26-CCA0486CA86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7158" y="428604"/>
            <a:ext cx="9001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omic Sans MS" pitchFamily="66" charset="0"/>
              </a:rPr>
              <a:t>What others characters say about him (how do the other characters react to him, how do they see him)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57224" y="1643050"/>
            <a:ext cx="7143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Claire; she doesn’t really like him but she likes the fact that he’s a bit of a rebel.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Andy; he doesn’t like him to start with but by the end they get on together.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Bryan; Bryan looks up to him, and tries to imitate him.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Allison; she doesn’t talk a lot to him but she stares at him a lot.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Principal; he doesn’t like him and thinks that he will end up in jail, he also threatens him.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112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Sophie adams</dc:creator>
  <cp:lastModifiedBy>Sophie adams</cp:lastModifiedBy>
  <cp:revision>2</cp:revision>
  <dcterms:created xsi:type="dcterms:W3CDTF">2010-10-06T08:30:27Z</dcterms:created>
  <dcterms:modified xsi:type="dcterms:W3CDTF">2010-10-06T08:52:08Z</dcterms:modified>
</cp:coreProperties>
</file>